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62" r:id="rId5"/>
    <p:sldId id="266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67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43" autoAdjust="0"/>
  </p:normalViewPr>
  <p:slideViewPr>
    <p:cSldViewPr snapToGrid="0">
      <p:cViewPr varScale="1">
        <p:scale>
          <a:sx n="70" d="100"/>
          <a:sy n="70" d="100"/>
        </p:scale>
        <p:origin x="738" y="78"/>
      </p:cViewPr>
      <p:guideLst/>
    </p:cSldViewPr>
  </p:slideViewPr>
  <p:outlineViewPr>
    <p:cViewPr>
      <p:scale>
        <a:sx n="33" d="100"/>
        <a:sy n="33" d="100"/>
      </p:scale>
      <p:origin x="0" y="-31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BA10F-D506-4BFC-B7AB-D625F722C358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D94D-5903-441A-8350-4B730CA42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50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BA10F-D506-4BFC-B7AB-D625F722C358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D94D-5903-441A-8350-4B730CA42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272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BA10F-D506-4BFC-B7AB-D625F722C358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D94D-5903-441A-8350-4B730CA42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757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BA10F-D506-4BFC-B7AB-D625F722C358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D94D-5903-441A-8350-4B730CA42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033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BA10F-D506-4BFC-B7AB-D625F722C358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D94D-5903-441A-8350-4B730CA42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270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BA10F-D506-4BFC-B7AB-D625F722C358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D94D-5903-441A-8350-4B730CA42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55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BA10F-D506-4BFC-B7AB-D625F722C358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D94D-5903-441A-8350-4B730CA42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770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BA10F-D506-4BFC-B7AB-D625F722C358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D94D-5903-441A-8350-4B730CA42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125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BA10F-D506-4BFC-B7AB-D625F722C358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D94D-5903-441A-8350-4B730CA42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666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BA10F-D506-4BFC-B7AB-D625F722C358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D94D-5903-441A-8350-4B730CA42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67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BA10F-D506-4BFC-B7AB-D625F722C358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D94D-5903-441A-8350-4B730CA42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760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BA10F-D506-4BFC-B7AB-D625F722C358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1D94D-5903-441A-8350-4B730CA42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5574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sz="57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240280"/>
            <a:ext cx="9144000" cy="3017520"/>
          </a:xfrm>
        </p:spPr>
        <p:txBody>
          <a:bodyPr>
            <a:normAutofit/>
          </a:bodyPr>
          <a:lstStyle/>
          <a:p>
            <a:r>
              <a:rPr lang="en-US" sz="6900" b="1" dirty="0">
                <a:solidFill>
                  <a:srgbClr val="FFC000"/>
                </a:solidFill>
                <a:latin typeface="Arial Black" panose="020B0A04020102020204" pitchFamily="34" charset="0"/>
              </a:rPr>
              <a:t>WORLDPOLY</a:t>
            </a:r>
            <a:endParaRPr lang="ru-RU" sz="6900" dirty="0">
              <a:solidFill>
                <a:srgbClr val="FFC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940" y="3273668"/>
            <a:ext cx="3925165" cy="34137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" y="3303182"/>
            <a:ext cx="3607758" cy="34035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541" y="3303182"/>
            <a:ext cx="3766373" cy="349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2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26314292"/>
              </p:ext>
            </p:extLst>
          </p:nvPr>
        </p:nvGraphicFramePr>
        <p:xfrm>
          <a:off x="0" y="0"/>
          <a:ext cx="12192000" cy="905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5850"/>
                <a:gridCol w="7296150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PolyForce1000/40 CNC All Terrain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PolyForce1000 / 40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AllTerrain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специально разработан для использования на пересеченной и удаленной местности, доступен в гусеничном, колесном или траншейном вариантах, легко управляется ЧПУ с учетом безопасности оператора и стандартно регистрирует данные. Стандартная цена включает все зажимы диаметра и заглушки. Легкая сварка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труб диаметром от 500 до 1000 мм или от 20 до 40 дюймов и фитингов между зажимами 2 и 3 или 3 и 4 для плотной работы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Сварка с ЧПУ, включает в себя 2000 сварочных данных регистрации.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Диапазон сварки SDR11 от 500 до 1000 мм, в соответствии со спецификациями высокого и низкого усилия DVS, ISO и AUS / NZ POP003.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Легко сваривается между зажимами 3 и 4 для плотного соединения и изготовления.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Вся сварочная рама с 4 зажимами и полной гидравлической системой легко снимается для работы в траншеях, обеспечивая точное выравнивание.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Точки подъема вил и верхнего подъема.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Включает двухкомпонентные переходники для сварки труб во всем указанном диапазоне: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Метрика - наружный диаметр 1000, 900, 800, 710, 630, 560 и 500 мм.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Дополнительные дюймовые зажимы 42 ", 36", 32 ", 28", 24 ", 22" и 20 ".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Гидравлическое открывание / закрывание / блокировка хомутов с защитой от хомута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хомута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 без контакта оператора во время работы.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Нагревательная пластина из литого алюминия с покрытием из ПТФЭ с электронным контролем температуры и изолированной крышкой. Гидравлический литой и электрический литой алюминиевый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электрооблицовочный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инструмент с защитой от перегрузки по току. Высококачественный и дистанционно обслуживаемый электрогидравлический насос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Bosch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Rexroth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 ПЛК, клапаны и органы управления.  Рабочее напряжение 400 вольт, 3 фазы, 50 Гц (30,8 кВт, 50,2 А). Дополнительно доступно 60 Гц.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Интуитивно понятные модульные элементы управления, расположенные в удобном положении оператора, включают в себя: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Гидравлика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Bosch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Rexroth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Хомуты открываются, закрываются и блокируются без контакта с оператором. Идеально подходит для гигиены труда и техники безопасности.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2 аварийных остановки.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Выбор ЧПУ или ручной сварки.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Опциональная гусеничная основа легко снимается для использования в траншеях и используется в качестве рабочей лошадки на рабочем месте: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Двухскоростные тяжелые резиновые гусеницы.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малошумный дизельный генератор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Perkins</a:t>
                      </a:r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Беспроводной и проводной пульт дистанционного управления.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Дистанционный запуск двигателя на стороне оператора.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Светодиодная головка, задние и сигнальные огни.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Номинальные точки подъема и поперечины.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Управляемая колесная основа, легко снимаемая для траншейных работ.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Высококачественные широкопрофильные вездеходные колеса и шины.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Гидравлические подъемники труб спереди и сзади.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Смещение рулевого управления.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Поставляется с машиной: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Двухсекционные хомуты для сварки труб и фитингов с наружным диаметром 1000, 900, 800, 710, 630, 560 и 500 мм или аналог IPS.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Заглушка для сварки концевых фитингов (из алюминия или стали)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Ящик инструментов, включая запасные лезвия, термопару, регулятор температуры, инструменты и т. Д.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Комплект для траншейной сварки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46" y="290286"/>
            <a:ext cx="4630474" cy="305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5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4905104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6857"/>
                <a:gridCol w="7765143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PolyForce1000/40 CNC Track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Аппарат для стыковой сварки высоким и низким давлением, включающий в себя встроенный гидравлический насос, интуитивно понятное ЧПУ или ручное управление, гидравлически перемещаемый облицовочный инструмент и нагревательную плиту, гидравлическое открывание / закрывание / блокировка хомутов, алюминиевое заглушка и 4 круга из двухсекционных хомутов 1000 мм до 500 мм / альт. 40 "до 18".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Гусеничная база включает малошумный дизельный генератор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Perkins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 трехскоростные резиновые гусеницы, дистанционное управление, внешние гидравлические трубные подъемники и т. Д.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PolyForce1000 / 40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Tracked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- австралийского производства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Гусеничный, автономный и самоходный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Гидравлический входной и выходной инструмент и нагревательная плита с защитой от ударов.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Гидравлическое открывание / закрывание / блокировка главных зажимов без контакта с оператором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Бортовой малошумный генератор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Perkins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на 1500 об / мин. Менее 60 дБ в положении оператора.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Простое управление Автоматический или ручной. Регистрация сварочных данных 5000+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Гидравлика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Bosch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Rexroth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- обслуживается на месте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Трубные хомуты предотвращают проскальзывание даже в экстремальных условиях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Внешние гидравлические подъемники труб спереди и сзади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Гусеничная база полностью автономная для использования в качестве внедорожника на месте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Автономный сварочный агрегат, легко снимаемый для работ на месте и траншеи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Длительное время работы благодаря малошумному дизелю 1500 об / мин - 18-25 часов при нормальных условиях сварки.  Построен прочный, локально исправный, с низким уровнем шума. Именно то, что вы искали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Характеристики: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Производительность от 500 до 1000 мм наружного диаметра / от 40 "до 18". Двухсекционные зажимные вставки для труб и фитингов диаметром 1000, 900, 800, 710, 630, 560 и 500мм, и заглушки включены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Электрический старт с дистанционным запуском на стороне оператора.  Сварная стальная рама сварочного аппарата и гусеничная основа.  Сборка итальянских гусениц, резиновые гусеницы, трехскоростная, мощность 30+ градусов, автоматическое торможение при остановке.  Дополнительный беспроводной пульт дистанционного управления. Проводной аварийный контроль.  Номинальные точки подъема на сварочном аппарате и раме, включая штангу распределителя.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Максимальное рабочее давление насоса - 200 бар / 20 Мпа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Емкость топлива - 70 литров / 20 часов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Двигатель -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Perkins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2216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куб.см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 4-цилиндровый турбо, 1500 об / мин, малошумный дизель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Вес - 5400 кг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42" y="146493"/>
            <a:ext cx="4121816" cy="22978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42" y="2931018"/>
            <a:ext cx="4121816" cy="30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1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0637782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1371"/>
                <a:gridCol w="7750629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PolyTrack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PolyTrack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предоставляет жесткую, экономичную и бесшумную гусеничную платформу для рабочего места. Оснащенный малошумным судовым дизель-генератором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Cummins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Onan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1500 об / мин, гидравлическим приводом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Bosch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Rexroth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 беспроводным и проводным пультом дистанционного управления, а также двухскоростными резиновыми гусеницами из Италии,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PolyTrack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сочетает опыт с реальными требованиями и соображениями гигиены труда и техники безопасности.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PolyTrack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принимает сварочные аппараты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PolyForce630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Automatic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 так и PolyForce1000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Automatic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Отслеживаемая база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PolyTrack</a:t>
                      </a:r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Australian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Made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- чрезвычайно прочная конструкция</a:t>
                      </a:r>
                    </a:p>
                    <a:p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Perkins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1500 об / мин, малошумный дизельный генератор с электрическим запуском 20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с дистанционным запуском. 64 дБ в положении оператора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Гидравлика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Bosch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Rexroth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- обслуживается на месте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Итальянские гусеницы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Беспроводные и проводные пульты дистанционного управления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Светодиодная головка, задние и сигнальные огни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Установленные номинальные точки подъема и распределительная планка доступны в качестве дополнительной опции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3 года гарантии на гидравлику, 1 год гарантии производителя на генератор и гусеницы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35" y="185417"/>
            <a:ext cx="4121816" cy="21909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35" y="2725916"/>
            <a:ext cx="3942607" cy="253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1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2362646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4286"/>
                <a:gridCol w="7837714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PolyBasic160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Аппарат для стыковой сварки с ручным управлением, подходящий для труб и фитингов из ПЭ и ПП с наружным диаметром от 40 до 160 мм.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Эффективный дизайн и конструкция обеспечивают отличную недорогую машину для сварки как на рабочем месте, так и на заводе. Использование высококачественных алюминиевых отливок позволяет снизить вес без ущерба для прочности и производительности. Дополнительный динамометрический ключ позволяет измерять силу сварки.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Диапазон сварки от 40 до 160 мм: от 40 до 63 мм - от SDR7,4 до SDR 11. От 75 мм до 90 мм - от SDR 9 до SDR 17. От 110 мм до 160 мм от SDR 11 до SDR 41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Готово и готово к сварке.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Подлинная 12-месячная международная гарантия.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Основная рама включает в себя основные зажимы из легкого сплава диаметром 160 мм.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Зажимы для слоев 160x140, 140x125, 125x110, 110x90, 90x75, 75x63, 63x50 и 50x40 мм.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литой алюминиевый нагревательный элемент с покрытием PTFE с электронным контролем температуры.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литой алюминиевый инструмент с электрическим приводом.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Подставка для нагревательной плиты и облицовочного инструмента.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Ручное открытие рамы. Дополнительный динамометрический ключ для измерения силы сварки.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230 В, 50/60 Гц (2,2 кВт, 11,1 А).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Требуется генератор минимум 2,3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Вес 77 кг</a:t>
                      </a:r>
                    </a:p>
                    <a:p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Примечание. Это устройство не может точно считывать силу ниже 20 Н / мпа.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Перетаскивание + сила сварки должна составлять минимум 20 Н / мпа для точной сварки.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Не рекомендуется для сварки напорных труб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96" y="121428"/>
            <a:ext cx="3942607" cy="27253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96" y="3109464"/>
            <a:ext cx="3959356" cy="294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81019053"/>
              </p:ext>
            </p:extLst>
          </p:nvPr>
        </p:nvGraphicFramePr>
        <p:xfrm>
          <a:off x="0" y="0"/>
          <a:ext cx="12192000" cy="704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6514"/>
                <a:gridCol w="7605486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Worldpoly160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Машина для стыковой сварки с гидравлическим приводом Worldpoly160 подходит для труб и фитингов из полиэтилена и полипропилена с наружным диаметром от 50 до 160 мм с использованием методов сварки низкой силы.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Превосходный австралийский проект и конструкция обеспечивают превосходную машину для сварки как на рабочем месте, так и на заводе. Использование высококачественных литых под давлением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алюминиевых отливок позволяет снизить вес без ущерба для прочности и производительности, а также обеспечивает дополнительную прочность при сварке круглых труб. Значительно увеличенное усилие доступно для сопротивления при сварке гильз труб или на сложных участках. Сварка может выполняться между зажимами 3 и 4 для тройников, изгибов и работы с коллектором. Может быть немедленно интегрирован с дополнительным регистратором данных.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Диапазон сварки от 50 до 160 мм: от SDR 9 (PN20) до SDR 41 (PN4) в соответствии со спецификациями низкого давления DVS 2207-1, ISO 21307 и POP003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Готово и готово к сварке - Подлинная 2-летняя гарантия на детали - CE утвержден SGS www.sgs.com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Включено в стандартную комплектацию (если не указано иное):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Основная рама, включая 4 легких зажима из литого под давлением сплава диаметром 160 мм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Съемный литой алюминиевый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электрооблицовочный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инструмент с защитой от перегрузки по току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Электрогидравлический насос с органами управления и быстроразъемными шлангами. Включает таймеры обратного отсчета для фаз нагрева и охлаждения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Нагревательная плита с покрытием PTFE с электронным контролем температуры (нагревательная плита автоматически отделяется от концов трубы после нагрева)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подставка для нагревательной плиты и облицовочного инструмента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Ящик для инструментов, включая инструменты, болты, отдельные запчасти и т. Д.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немецкие гидравлические уплотнения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Проводной готов принять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или другой регистратор данных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Варианты зажима включают (машина может поставляться с любой комбинацией диаметров вкладыша):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Зажимы для слоев: 160x140, 140x125, 125x110, 110x90, 90x75, 75x63 и 63x50 мм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вкладыши из двух частей: 160x140, 160x125, 160x110, 160x90, 160x75, 160x63 и 160x50 мм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Узкие зажимы: 160x140, 160x125, 160x110, 160x90, 160x75, 160x63 и 160x50 мм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Дополнительное заглушка для сварочных фитингов (из алюминия или стали)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Опциональная колесная тележка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230 В, 50/60 Гц (2,78 кВт, 14,8 А)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Требуется минимальный генератор 230 вольт 3,3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- предоставьте полную информацию о машине поставщику генератора перед покупкой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Общая длина цилиндра 6,26 см2, максимальное давление насоса 60 бар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Вес 156 кг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10" y="291958"/>
            <a:ext cx="4225031" cy="18706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0" y="2612778"/>
            <a:ext cx="4121816" cy="305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1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777747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286"/>
                <a:gridCol w="7329714"/>
              </a:tblGrid>
              <a:tr h="685800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Worldpoly250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Машина для стыковой сварки с гидравлическим приводом Worldpoly250 подходит для труб и фитингов из полиэтилена и полипропилена с наружным диаметром от 50 до 250 мм.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Диапазон сварки от 90 до 315 мм SDR 9 (PN20) до SDR 41 (PN4) в соответствии со спецификациями низкого давления DVS 2207-1, ISO 21307 и POP003.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CE утвержден SGS www.sgs.com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Включено в стандартную комплектацию (если не указано иное):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Основная рама, включая 4 легких зажима из литого под давлением сплава диаметром 315 мм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Съемный литой алюминиевый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электрооблицовочный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инструмент с защитой от перегрузки по току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Электрогидравлический насос с органами управления и быстроразъемными шлангами. Включает таймеры обратного отсчета для фаз нагрева и охлаждения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Нагревательная плита с покрытием PTFE с электронным контролем температуры и электрическим инструментом для облицовки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Подставка для нагревательной плиты и облицовочного инструмента.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Ящик для инструментов, включая инструменты, болты, отдельные запчасти и т. Д.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Проводной готов принять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или другой регистратор данных.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Варианты зажима включают (машина может поставляться с любой комбинацией диаметров вкладыша):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Слойные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зажимы: 315x280, 280x250, 250x225, 225x200, 200x180, 180x160, 160x140, 140x125, 125x110, 110x90.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вкладыши из двух частей: 315x280, 315x250, 315x225, 315x200, 315x180, 315x160, 160x140, 160x125, 160x110, 160x90.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Узкие зажимы: 315x280, 315x250, 315x225, 315x200, 315x180, 315x160, 315x140, 315x125, 315x110, 315x90.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Опциональное алюминиевое или стальное заглушка для торцевых фитингов. Опциональная колесная тележка.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230 В, 50/60 Гц, 5,0 кВт, 15 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Требуется минимальный генератор: 230 вольт - 7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Общая площадь цилиндра: 20 см2 / 2000 мм2, максимальное давление насоса 60 бар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Вес 355 кг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53" y="247261"/>
            <a:ext cx="3942607" cy="17189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44" y="2402869"/>
            <a:ext cx="4121816" cy="269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3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1312352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6857"/>
                <a:gridCol w="7765143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Worldpoly315 High Pressure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Сварка высокого и низкого давления.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315/12 "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High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Pressure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- это гидравлический сварочный аппарат для стыковой сварки, подходящий для труб и фитингов из полиэтилена и полипропилена с наружным диаметром от 90 до 315 мм (или от 3" до 12 "IPS), с использованием методов сварки как высокого, так и низкого давления. Сварка может выполняться между зажимами 3 и 4 для тройников, изгибов и работы с коллектором, и машина предварительно подключена для немедленной интеграции с дополнительным регистратором данных.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Диапазон сварки от 90 до 315 мм SDR 9 (PN20) до SDR 17. От 90 до 160 мм только SDR 9 и 11.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Сварки высокого и низкого давления в соответствии с ISO, ASTM, ANZ POP003 и DVS низкого давления.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Укомплектованный и готовый к сварке труб и фитингов диаметром 315, 280, 250, 225, 200, 180, 160, 140, 125, 110 и 90 мм (без вкладышей).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Немецкие гидравлические уплотнения.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Электрогидравлический насос с элементами управления и быстроразъемными шлангами.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литой алюминиевый нагреватель с покрытием PTFE с электронным контролем температуры. Нагревательная плита автоматически отделяется от концов трубы после прогрева.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Облицовочный инструмент с электроприводом для правильной подготовки концов труб.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Подставка для нагревательной плиты и облицовочного инструмента.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Ящик для инструментов, включая инструменты, болты и т. Д.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Легко сваривает между зажимами 3 и 4 для тройников, изготовления и плотных сварных швов. Сварка под низким давлением только при использовании одного зажима.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Варианты зажима включают в себя: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вкладыши из двух частей: 315x280, 315x250, 315x225, 315x200, 315x180, 315x160, 160x140, 160x125, 160x110, 160x90.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Стальная заглушка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Узкие зажимы: 315x280, 315x250, 315x225, 315x200, 315x180, 315x160, 315x140, 315x125, 315x110, 315x90.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Дюймовые зажимы.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230 вольт, однофазный, 50/60 Гц. 6,2 кВт, 19,8 А. Использует 2 х 15 А входных провода.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Минимальный требуемый генератор: 230 вольт - 7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Общая площадь цилиндра: 20,0 см2 / 2000 мм2.</a:t>
                      </a:r>
                    </a:p>
                    <a:p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High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не сертифицированы в соответствии с требованиями CE.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Вес 355 кг.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1" y="168094"/>
            <a:ext cx="4121816" cy="17901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30" y="2254863"/>
            <a:ext cx="3942607" cy="260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6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0837388"/>
              </p:ext>
            </p:extLst>
          </p:nvPr>
        </p:nvGraphicFramePr>
        <p:xfrm>
          <a:off x="0" y="54591"/>
          <a:ext cx="12192000" cy="6803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8227"/>
                <a:gridCol w="7783773"/>
              </a:tblGrid>
              <a:tr h="68034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Worldpoly315 CNC</a:t>
                      </a: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Машина для стыковой сварки с ЧПУ Worldpoly315 с гидравлическим приводом подходит для труб и фитингов из ПЭ и ПП с наружным диаметром от 90 до 315 мм.</a:t>
                      </a:r>
                    </a:p>
                    <a:p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Диапазон сварки от 110 до 315 мм SDR 9 (PN20) до SDR 41 (PN4) в соответствии со спецификациями низкого давления DVS 2207-1 и ISO 21307.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ЧПУ контролируемые функции температуры, временя и давления.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Поставляется с полным набором вкладышей из двух частей: 315x280, 315x250, 315x225, 315x200, 315x180, 315x160, 160x140, 160x125, 160x110, 160x90.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Электрогидравлический насос с ЧПУ и быстроразъемными шлангами.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Гидравлически вставляемая и удаляемая с ЧПУ литая алюминиевая нагревательная пластина с ПТФЭ покрытием, с электронным контролем температуры. Нагревательная плита автоматически отделяется от концов трубы после нагрева.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Гидравлически вставляемый и удаляемый электрический облицовочный инструмент для правильной подготовки концов труб.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Опциональная алюминиевая или стальная заглушка для сварки концевых фитингов.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Встроенный регистратор данных с выходом USB.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Подлинная международная гарантия.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230 В, 50 Гц, 5,0 кВт, 15 А. Также доступны дополнительные 60 Гц.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Вес 355 кг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80" y="228476"/>
            <a:ext cx="4121816" cy="230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3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7562065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7158"/>
                <a:gridCol w="7974842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Worldpoly450</a:t>
                      </a: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Машина для стыковой сварки с гидравлическим приводом Worldpoly450 подходит для труб и фитингов из ПЭ и ПП с наружным диаметром от 200 до 450 мм (возможна модификация для сварки только до SDR 9 и 11 мм). Превосходный дизайн и </a:t>
                      </a: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конструкция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обеспечивают сварочные машины премиум-класса как на рабочем месте, так и на заводе.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Диапазон сварки от 200 до 450 мм: от SDR 9 (PN20) до SDR 41 (PN4) в соответствии со спецификациями низкого давления DVS 2207-1, ISO 21307 и POP003.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CE утвержден SGS www.sgs.com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Немецкие гидравлические уплотнения.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Основная рама включает в себя 4 легких зажима из литого под давлением сплава диаметром 450 мм.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Машина может поставляться с любой комбинацией диаметров лайнера. Варианты зажима включают в себя: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Зажимы слоев: 450x400, 400x355, 355x315, 315x280, 280x250, 250x225, 225x200.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Лайнеры из двух частей: 450x400, 450x355, 450x315, 450x280, 315x250, 315x225, 315x200.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Узкие зажимы: 450x400, 450x355, 450x315, 450x280, 450x250, 450x225, 450x200.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литой алюминиевый нагревательный элемент с покрытием PTFE с электронным контролем температуры. Нагревательная плита автоматически отделяется от трубы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заканчивается после нагрева.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литой алюминиевый электрический инструмент с защитой от перегрузки по току.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Электрогидравлический насос с элементами управления и быстроразъемными шлангами. Включает таймеры обратного отсчета для фаз нагрева и охлаждения.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Подставка для нагревательной плиты и облицовочного инструмента.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Опциональное алюминиевое или стальное заглушка для сварных концевых фитингов, сборка крана грузоподъемностью 250 кг и колесная тележка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Ящик для инструментов, включая инструменты, болты и т. Д.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Подлинная 2-летняя международная гарантия.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Проводной готов принять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или другой регистратор данных.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400 В, 3 фазы, 50/60 Гц (10,5 кВт, 17 А) или 220 В, 50/60 Гц (9,8 кВт, 22,9 А)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Минимальный требуемый генератор: 400 вольт, 3 фазы, 14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(альтернатива, 230 вольт, 1 фаза, 13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). Предоставьте полную информацию о машине поставщику генератора до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покупка.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Вес 776 кг (включая кран и заглушку)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Общая площадь цилиндра: 22,36 см2, максимальное давление насоса 120 бар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02" y="129481"/>
            <a:ext cx="3942607" cy="19860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15" y="2280093"/>
            <a:ext cx="3866408" cy="215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2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7072454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8227"/>
                <a:gridCol w="7783773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Worldpoly450 High Pressure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Сварка высокого и низкого давления. Worldpoly450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High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Pressure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- это машина для стыковой сварки с гидравлическим приводом, предназначенная для труб и фитингов из полиэтилена и полипропилена с наружным диаметром от 200 до 450 мм, с использованием методов сварки как высокого, так и низкого давления. Превосходный австралийский проект и конструкция обеспечивают превосходную машину для сварки как на рабочем месте, так и на заводе. Сварка может выполняться между зажимами 3 и 4 для тройников, изгибов и работы с коллектором, и машина предварительно смонтирована для немедленной интеграции с дополнительным регистратором данных и мостовым электрическим краном.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Диапазон сварки от 200 до 450 мм SDR 9 (PN20) до SDR 17. Только от 200 до 250 мм SDR 9 и 11.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Сварки высокого и низкого давления в соответствии с ISO, ASTM, ANZ POP003 и DVS низкого давления.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Укомплектован и готов к сварке труб и фитингов диаметром 450, 400, 355, 315, 280, 250, 225 и 200 мм.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Немецкие гидравлические уплотнения.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Подлинная 24-месячная международная гарантия.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Поставляется с комплектом алюминиевых литых двухкомпонентных вкладышей 450x400, 450x355, 450x315, 450x280, 315x250, 315x225, 315x200.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Электрогидравлический насос с элементами управления и быстроразъемными шлангами.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литой алюминиевый нагревательный элемент с покрытием PTFE с электронным контролем температуры.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Облицовочный инструмент с электроприводом для правильной подготовки концов труб.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Подставка для нагревательной плиты и облицовочного инструмента.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Включает в себя алюминиевое заглушка для сварки концевых фитингов.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Ящик для инструментов, включая инструменты, болты и т. Д.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Легко сваривает между зажимами 3 и 4 для тройников, изготовления и плотных сварных швов. Сварка под низким давлением только при использовании одного зажима.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Проводной готов принять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или другие регистраторы данных.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Варианты зажима включают в себя: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Узкие зажимы: 450x400, 450x355, 450x315, 450x280, 450x250, 450x225, 450x200.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Дюймовые зажимы.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Опциональный мостовой электрический кран.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Питание: 400 В, 3 фазы, 50/60 Гц (10,5 кВт, 18,4 А).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Минимальный требуемый генератор: 400 вольт, 3 фазы, 11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(альтернатива, 230 вольт, 1 фаза, 11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Общая площадь цилиндра: 22,36 см2 / 2236 мм2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Обратите внимание, что машины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High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не сертифицированы в соответствии с требованиями CE.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Вес 776 кг (включая кран и заглушку)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20" y="239281"/>
            <a:ext cx="4121816" cy="3339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95" y="3579125"/>
            <a:ext cx="4138342" cy="208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7715"/>
            <a:ext cx="10515600" cy="110611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C000"/>
                </a:solidFill>
              </a:rPr>
              <a:t>WORLDPOLY. ТРИ ПОКОЛЕНИЯ ЗНАНИЙ И ОПЫТА</a:t>
            </a:r>
            <a:r>
              <a:rPr lang="en-US" sz="3200" b="1" dirty="0" smtClean="0">
                <a:solidFill>
                  <a:srgbClr val="FFC000"/>
                </a:solidFill>
              </a:rPr>
              <a:t> </a:t>
            </a:r>
            <a:endParaRPr lang="ru-RU" sz="3200" b="1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362857" y="653144"/>
            <a:ext cx="11364685" cy="608148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600" b="1" dirty="0" smtClean="0">
              <a:solidFill>
                <a:srgbClr val="FFC000"/>
              </a:solidFill>
            </a:endParaRPr>
          </a:p>
          <a:p>
            <a:pPr marL="0" indent="0" algn="just">
              <a:buNone/>
            </a:pPr>
            <a:endParaRPr lang="ru-RU" sz="1600" b="1" dirty="0" smtClean="0">
              <a:solidFill>
                <a:srgbClr val="FFC000"/>
              </a:solidFill>
            </a:endParaRPr>
          </a:p>
          <a:p>
            <a:pPr marL="0" indent="0" algn="just">
              <a:buNone/>
            </a:pPr>
            <a:endParaRPr lang="ru-RU" sz="1600" b="1" dirty="0">
              <a:solidFill>
                <a:srgbClr val="FFC000"/>
              </a:solidFill>
            </a:endParaRPr>
          </a:p>
          <a:p>
            <a:pPr marL="0" indent="0" algn="just">
              <a:buNone/>
            </a:pPr>
            <a:r>
              <a:rPr lang="ru-RU" sz="1900" b="1" dirty="0" smtClean="0">
                <a:solidFill>
                  <a:srgbClr val="FFC000"/>
                </a:solidFill>
              </a:rPr>
              <a:t>WORLDPOLY - АВСТРАЛИЙСКАЯ  КОМПАНИЯ, ЛИДЕР В РАЗРАБОТКЕ И ПРОИЗВОДСТВЕ ОБОРУДОВАНИЯ ДЛЯ СВАРКИ ТРУБ ИЗ ПОЛИЭТИЛЕНА НА ОСНОВЕ МЕЖДУНАРОДНЫХ СТАНДАРТОВ. КОМПАНИЯ УСПЕШНО РАБОТАЕТ БОЛЕЕ 50 ЛЕТ И ЭКСПОРТИРУЕТ СВОЕ ОБОРУДОВАНИЕ В БОЛЕЕ ЧЕМ 105 СТРАН МИРА.</a:t>
            </a:r>
          </a:p>
          <a:p>
            <a:pPr marL="0" indent="0">
              <a:buNone/>
            </a:pPr>
            <a:endParaRPr lang="ru-RU" sz="1900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ru-RU" sz="1900" b="1" dirty="0" smtClean="0">
                <a:solidFill>
                  <a:srgbClr val="FFC000"/>
                </a:solidFill>
              </a:rPr>
              <a:t>WORLDPOLY НЕ ТОЛЬКО ПРОИЗВОДИТ И ПОСТАВЛЯЕТ ОДНИ ИЗ ЛУЧШИХ И САМЫХ ЭКОНОМИЧНЫХ ОБОРУДОВАНИЙ ДЛЯ СВАРКИ ТРУБ НА РЫНКЕ, А ТАКЖЕ ПРЕДЛАГАЕТ МЕЖДУНАРОДНЫЕ ТРЕНИНГИ, КОНСУЛЬТАЦИИ И ПОСТАВКИ ЗАПЧАСТЕЙ. </a:t>
            </a:r>
          </a:p>
          <a:p>
            <a:pPr marL="0" indent="0">
              <a:buNone/>
            </a:pPr>
            <a:endParaRPr lang="ru-RU" sz="19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ru-RU" sz="1900" b="1" dirty="0" smtClean="0">
                <a:solidFill>
                  <a:srgbClr val="FFC000"/>
                </a:solidFill>
              </a:rPr>
              <a:t>РАБОТАЯ С НАМИ ВЫ ВСЕГДА ПОЛУЧИТЕ ПОДДЕРЖКУ И ДОСТИГНИТЕ ПРЕВОСХОДНЫХ РЕЗУЛЬТАТОВ.</a:t>
            </a:r>
            <a:endParaRPr lang="ru-RU" sz="19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0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9605575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9988"/>
                <a:gridCol w="7852012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Worldpoly500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Машина для стыковой сварки с гидравлическим приводом Worldpoly500 подходит для труб и фитингов из ПЭ и ПП с наружным диаметром от 200 до 500 мм. Отличный дизайн и конструкция обеспечивает премиум-аппарат для сварки как на рабочем месте, так и на заводе. Сварка может выполняться между зажимами 3 и 4 для тройников, изгибов и работы с коллектором. Может быть немедленно интегрирован с дополнительным регистратором данных и мостовым электрическим краном.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Диапазон сварки от 200 мм до 500 мм: от SDR 9 (PN20) до SDR 41 (PN4) в соответствии с DVS 2207-1, ISO 21307 и POP003 низкого давления.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Немецкие гидравлические уплотнения.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Основная рама включает в себя 4 легких зажима из литого под давлением сплава диаметром 500 мм.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Машина может поставляться с любой комбинацией диаметров лайнера.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Зажимы слоя: 500x450,450x400, 400x355, 355x315, 315x280, 280x250, 250x225 и 225x200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Зажимы из двух частей: 500x450, 500x400, 500x355, 500x315, 315x280, 315x250, 315x225 и 315x200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Узкие зажимы: 500x450, 500x400, 500x355, 500x315, 500x280, 500x250, 500x225 и 500x200.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литой алюминиевый нагреватель с покрытием PTFE с электронным контролем температуры. Нагревательная плита автоматически отделяется от трубы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заканчивается после нагрева.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литой алюминиевый электрический инструмент с защитой от перегрузки по току.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Подставка для нагревательной плиты и облицовочного инструмента.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Электрогидравлический насос с элементами управления и быстроразъемными шлангами. Включает таймеры обратного отсчета для фаз нагрева и охлаждения.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Опциональное алюминиевое или стальное заглушка для сварки концевых фитингов.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Подлинная 2-летняя Международная гарантия.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Проводной готов принять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или другой регистратор данных.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Ящик для инструментов, включая инструменты, болты и т. Д.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Опциональная колесная тележка.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Дополнительный крановый агрегат 250 кг.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400 В, 3 фазы, 50/60 Гц (11,2 кВт, 18 А).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Минимальный требуемый генератор: 400 вольт 15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Вес 592 кг (включая кран и заглушку)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Общая площадь цилиндра: 23,06 см2 (2306 мм2)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70" y="248306"/>
            <a:ext cx="3942607" cy="24581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07" y="2902606"/>
            <a:ext cx="3813879" cy="284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8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2331758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2693"/>
                <a:gridCol w="7879307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Worldpoly630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Это гидравлически управляемый аппарат для стыковой сварки подходит для труб и фитингов из ПЭВП и ПП с наружным диаметром от 315 до 630 мм / от 12 до 24 дюймов. Превосходный дизайн и конструкция для стыковой сварки как на рабочем месте, так и на заводе.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Использование высококачественных литых под давлением алюминиевых отливок позволяет снизить вес без ущерба для прочности и производительности, а также обеспечивает дополнительную прочность при сварке круглых труб.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Сварка может выполняться между зажимами 3 и 4 для тройников, изгибов и работы с коллектором. Может быть немедленно интегрирован с дополнительным регистратором данных и мостовым электрическим краном. Worldpoly630. CE утвержден швейцарцами.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Диапазон сварки от 315 до 630 мм: от SDR 9 (PN20) до SDR 41 (PN4) в соответствии с DVS 2207-1, ISO 21307 и POP003 низкого давления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характеристики..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CE утвержден SGS www.sgs.com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Немецкие гидравлические уплотнения.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Основная рама включает в себя 4 легких зажима из литого под давлением сплава диаметром 630 мм.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Машина может поставляться с любой комбинацией диаметров лайнера. Варианты зажима включают в себя: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Зажимы слоя: 630x560, 560x500, 500x450, 450x400, 400x355, 355x315.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Вкладыши из двух частей: 630x560, 630x500, 630x450, 630x400, 450x355, 450x315.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Узкие зажимы: 630x560, 630x500, 630x450, 630x400, 630x355, 630x315.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литой алюминиевый нагреватель с покрытием PTFE с электронным контролем температуры. Нагревательная плита автоматически отделяется от трубы заканчивается после нагрева.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литой алюминиевый электрический инструмент с защитой от перегрузки по току.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Подставка для нагревательной плиты и облицовочного инструмента.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Электрогидравлический насос с элементами управления и быстроразъемными шлангами. Включает таймеры обратного отсчета для фаз нагрева и охлаждения.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Опциональное алюминиевое или стальное заглушка для сварки концевых фитингов.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Подлинная 2-летняя международная гарантия.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Ящик для инструментов, включая инструменты, болты и т. Д.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Опциональная колесная тележка.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400 В, 3 фазы, 50/60 Гц (14,5 кВт, 23 А).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Минимальный требуемый генератор: 400 вольт, 3 фазы, 20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Вес 1092 кг (включая кран и заглушку.) Дополнительный крановый агрегат 250 кг.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Общая площадь цилиндра: 23,06 см2 (2306 мм2), максимальное давление насоса 120 бар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31" y="165750"/>
            <a:ext cx="3942607" cy="36604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95" y="3866250"/>
            <a:ext cx="3822847" cy="284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2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2700671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9988"/>
                <a:gridCol w="7852012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Worldpoly800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Машина для стыковой сварки с гидравлическим приводом Worldpoly800 подходит для труб и фитингов из полиэтилена и полипропилена диаметром от 450 (дополнительно 400) до 800 мм. Отличный дизайн и конструкция обеспечивает премиум-аппарат для сварки как на рабочем месте, так и на заводе. Использование высококачественных алюминиевых отливок позволяет снизить вес без ущерба для прочности и производительности. Сварка может выполняться между зажимами 3 и 4 для тройников, изгибов и работы с коллектором. Может быть интегрирован с дополнительным регистратором данных и мостовым электрическим краном.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Диапазон сварки от 450 до 800 мм: от SDR 9 (PN20) до SDR 41 (PN4). Опциональная модификация до 400 мм SDR 11 до SDR 17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Максимальное сварочное усилие при наружном диаметре 800 мм SDR 9 плюс сопротивление 30%, в соответствии с требованиями низкого давления DVS 2207-1, ISO 21307 и POP003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CE утвержден SGS www.sgs.com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Немецкие гидравлические уплотнения.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Основная рама включает 4 основных зажима из легкого сплава диаметром 800 мм.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Варианты зажима включают в себя: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Зажимы слоя: 800x710, 710x630, 630x560, 560x500, 500x450.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Вкладыши из двух частей: 800x710, 800x630, 630x560, 630x500, 630x450.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Узкие зажимы: 800x710, 800x630, 800x560, 800x500, 800x450.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Машина может поставляться с любой комбинацией диаметров лайнера.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Нагревательная плита с алюминиевым покрытием PTFE с электронным контролем температуры.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Облицовочный инструмент с электроприводом для правильной подготовки концов труб.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Электрогидравлический насос с элементами управления и быстроразъемными шлангами. Включает таймеры обратного отсчета для фаз нагрева и охлаждения. Подставка для нагревательной плиты и облицовочного инструмента. Мостовой электрический кран входит в стандартную комплектацию машины.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Опциональное алюминиевое или стальное заглушка для сварки концевых фитингов.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Ящик для инструментов, включая инструменты, болты и т. Д.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Опциональная колесная тележка.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Опциональная сборка крана весом 500 кг.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400 вольт, 3 фазы, 50/60 Гц (18,8 кВт, 29,8 А).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Минимальный требуемый генератор: 400 вольт 25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 Перед покупкой предоставьте полную информацию о машине поставщику генератора.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Вес 1720 кг (включая кран и заглушку)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Общая площадь цилиндра: 20,4 см2, максимальное давление насоса 180 бар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8" y="64978"/>
            <a:ext cx="3942607" cy="36871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61" y="3947552"/>
            <a:ext cx="3828154" cy="284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5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1538129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9863"/>
                <a:gridCol w="8002137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Worldpoly1000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Машина для стыковой сварки с гидравлическим приводом Worldpoly1000 подходит для труб и фитингов из ПЭ и ПП диаметром от 500 до 1000 мм или с наружным диаметром от 36 до 20 дюймов. Отличный дизайн и конструкция обеспечат премиум-аппарат для сварки как на рабочем месте, так и на заводе. Использование высококачественной конструкции позволяет снизить вес без ущерба для прочности и производительности. Сварка может выполняться между зажимами 3 и 4 для тройников, изгибов и коллекторов, и машина легко интегрируется с дополнительным регистратором данных и мостовым электрическим краном.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Диапазон сварки от 500 мм до 1000 мм: SDR 11 (PN16) до SDR 41 (PN4). От 500 до 630 SDR 9 / от 20 "до 36" SDR 11. 22 "&amp; 24" SDR 9.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Максимальное сварочное усилие 1000 мм наружного диаметра SDR 7,4 плюс, в соответствии со спецификациями низкого давления DVS 2207-1, ISO 21307 и POP003.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Основная рама включает 4 основных зажима из легкого сплава 1000 мм.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CE утвержден SGS www.sgs.com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Немецкие гидравлические уплотнения.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Машина может поставляться с любой комбинацией дополнительных диаметров вкладыша.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Зажимы слоев: 1000x900, 900x800, 800x710, 710x630, 710 x 560, 710 x 500.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Зажимы для слоев 40 "x 36", 36 "x 32", 32 "x 28", 28 "x 24", 24 "x 22" и 22 "x 20".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Зажимы из двух частей: 40 "x 36", 40 "x 32", 40 "x 28", 28 "x 24", 28 "x 22" и 28 "x 20".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Электрогидравлический насос с элементами управления, аккумулятором и быстроразъемными шлангами. Включает таймеры обратного отсчета для фаз нагрева и охлаждения.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литой алюминиевый нагревательный элемент с покрытием PTFE с электронным контролем температуры. Нагревательная плита автоматически отделяется от концов трубы после нагрева.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литой алюминиевый электрический инструмент с защитой от перегрузки по току.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Подставка для нагревательной плиты и облицовочный инструмент и ящик для инструмента.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Дополнительное заглушка для сварочных фитингов (из алюминия или стали).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Проводной готов принять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или другой регистратор данных.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Ящик для инструментов, включая инструменты, болты и т. Д.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Опционально 500 кг / 1100 фунтов. Кран грузоподъемный.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400 В, 3 фазы, 50/60 Гц (33,4 кВт, 50 А).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Минимальный требуемый генератор: 400 вольт 43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 Перед покупкой предоставьте полную информацию о машине поставщику генератора.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Вес 2687 кг (включая кран и заглушку)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Общая площадь цилиндра: 43.60 см2, максимальное давление насоса 180 бар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88" y="197245"/>
            <a:ext cx="3299687" cy="37418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15" y="3920058"/>
            <a:ext cx="3308786" cy="245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8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692593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7300"/>
                <a:gridCol w="7124700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Worldpoly1000/40 Hydra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Машина для стыковой сварки с гидравлическим приводом Worldpoly1000 / 40, подходит для труб и фитингов из ПЭ и ПП диаметром от 500 до 1000 мм / от 20 до 40 дюймов.</a:t>
                      </a:r>
                    </a:p>
                    <a:p>
                      <a:r>
                        <a:rPr lang="ru-RU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Гидравлические главные зажимы открывания / закрывания / запирания облегчают манипулирование трубами, в то время как встроенный гидравлический инструмент, обращенный внутрь / наружу, и нагревательная пластина обеспечивают единое устройство для перемещения на площадку и обратно. Использование оригинальных алюминиевых отливок и немецких гидравлических уплотнений позволяет снизить вес без ущерба для прочности и производительности. Сварка может выполняться между зажимами 3 и 4 для тройников, изгибов и работы с коллектором. Готов принять дополнительный регистратор данных.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Диапазон сварки от 500 мм до 1000 мм: SDR 11 (PN16) до SDR 41 (PN4). От 500 до 630 SDR 9 / от 20 "до 36" SDR 11. 22 "&amp; 24" SDR 9.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Максимальное сварочное усилие 1000 мм наружного диаметра SDR 7,4 плюс, в соответствии со спецификациями низкого давления DVS 2207-1, ISO 21307 и POP003.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Основная рама включает 4 основных зажима из легкого сплава 1000 мм.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Немецкие гидравлические уплотнения.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Машина может поставляться с любой комбинацией дополнительных диаметров вкладыша.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Зажимы слоев: 1000x900, 900x800, 800x710, 710x630, 710 x 560, 710 x 500.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Зажимы для слоев 40 "x 36", 36 "x 32", 32 "x 28", 28 "x 24", 24 "x 22" и 22 "x 20".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Зажимы из двух частей: 40 "x 36", 40 "x 32", 40 "x 28", 28 "x 24", 28 "x 22" и 28 "x 20".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Электрогидравлический насос с элементами управления, аккумулятором и быстроразъемными шлангами. Включает таймеры обратного отсчета для фаз нагрева и охлаждения.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Дополнительное заглушка для сварочных фитингов (из алюминия или стали).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Ящик для инструментов, включая инструменты, болты и т. Д.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400 В, 3 фазы, 50/60 Гц (33,4 кВт, 50 А).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Минимальный требуемый генератор: 400 вольт 43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 Перед покупкой предоставьте полную информацию о машине поставщику генератора.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Вес 2687 кг (включая заглушку)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Общая площадь цилиндра: 43.60 см2, максимальное давление насоса 180 бар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41" y="218240"/>
            <a:ext cx="4750065" cy="26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090317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8650"/>
                <a:gridCol w="7753350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Worldpoly1200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Машина для стыковой сварки с гидравлическим приводом Worldpoly1200 / 48, подходит для труб и фитингов из полиэтилена и полипропилена с наружным диаметром от 630 до 1200 мм или от 24 до 48 дюймов. Использование чистых алюминиевых отливок и немецких гидравлических уплотнений позволяет снизить вес без ущерба для прочности и производительности. Сварка может выполняться между зажимами 3 и 4 для тройников, изгибов и работа коллектора. Может быть интегрирована с дополнительным регистратором данных и мостовым электрическим краном.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Диапазон сварки от 630 до 1200 мм: от SDR 11 (PN16) до SDR 41 (PN4). От 630 до 800 мм: от СДР 9 до СДР 41.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Максимальная сварочная сила SDR 11, 1200 мм, в соответствии со спецификациями низкого давления DVS 2207-1, ISO 21307 и POP003.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CE утвержден SGS www.sgs.com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Немецкие гидравлические уплотнения.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Основная рама включает 4 основных зажима из легкого сплава диаметром 1200 мм.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Зажимы для слоев: 1200х1100, 1100х1000, 1000х900, 900х800, 800х710, 710х630.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Машина может поставляться с любой комбинацией диаметров лайнера.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Нагревательная плита с алюминиевым покрытием PTFE с электронным контролем температуры. Нагревательная плита автоматически отсоединяется от концов трубы после нагрева.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Облицовочный инструмент с электроприводом для правильной подготовки концов труб.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Подставка для нагревательной плиты и облицовочного инструмента.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Электрогидравлический насос с элементами управления, аккумулятором и быстроразъемными шлангами. Включает таймеры обратного отсчета для фаз нагрева и охлаждения.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Опциональное алюминиевое или стальное заглушка для сварки концевых фитингов.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Ящик для инструментов, включая инструменты, болты и т. Д.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Опциональная колесная тележка.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Дополнительный крановый агрегат весом 1000 кг.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400 вольт, 3 фазы, 50/60 Гц (30,6 кВт, 47,6 А).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Требуемый минимальный генератор: 400 вольт, 3 фазы, 50 Гц, 32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Вес 4,522 кг (включая кран и заглушку)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Общая площадь цилиндра: 32,97 см2, максимальное давление насоса 180 бар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46" y="166772"/>
            <a:ext cx="3942607" cy="2939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46" y="3429001"/>
            <a:ext cx="3960967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6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2362656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2686"/>
                <a:gridCol w="7939314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Worldpoly1200/48 Hydra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Машина для стыковой сварки с гидравлическим приводом Worldpoly1200 / 48, подходит для труб и фитингов из ПЭ и ПП диаметром от 630 до 1200 мм / от 24 "до 48".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Гидравлические главные зажимы открывания / закрывания / запирания облегчают манипулирование трубами, в то время как встроенный гидравлический инструмент, обращенный внутрь / наружу, и нагревательная пластина обеспечивают единое устройство для перемещения на площадку и обратно. Дополнительный бортовой дизель-генератор. Использование оригинальных алюминиевых отливок и немецких гидравлических уплотнений позволяет снизить вес без ущерба для прочности и производительности.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Сварка может выполняться между зажимами 3 и 4 для тройников, изгибов и работы с коллектором. Готов принять опциональный регистратор данных и доступен в вариантах сварки как с низкой, так и с высокой силой.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Диапазон сварки от 630 до 1200 мм / от 24 "до 48" IPS: SDR 11 (PN16) до SDR 41 (PN4). От 630 до 800 мм: от СДР 9 до СДР 41.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Максимальное сварочное усилие 1200 мм / 48 "OD SDR 11, в соответствии со спецификациями ISO 21307, ASTM и POP003.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CE утвержден SGS www.sgs.com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Гидравлические главные / закрытые / запирающие главные зажимы. Гидравлический входной / выходной облицовочный инструмент и нагревательная пластина.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Основная рама включает 4 основных зажима из легкого сплава диаметром 1200 мм / 48 ".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Машина IPS включает в себя двухсекционные зажимы (4 круга), в том числе 48 "x42", 42 "x40", 40 "x36", 36 "x32", 32 "x28", 28 "x24".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Метрическая машина включает в себя зажимы (4 круга), в том числе 1200x1000, 1200x900, 1200x800, 800x710, 800x630 мм.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Нагревательная пластина с алюминиевым покрытием из ПТФЭ и облицовочный инструмент с электроприводом гидравлически вставляются и удаляются во время сварки.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Подставка для нагревательной пластины и инструмент для сборки облицовочного инструмента прикрепляются к задней части главной рамы после транспортировки и снова удаляются в конце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работа. Электрогидравлический насос с элементами управления, аккумулятором и быстроразъемными шлангами. Включает таймеры обратного отсчета для фаз нагрева и охлаждения. Дополнительное стальное заглушка для сварки концевой арматуры.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Проводной готов принять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или другой регистратор данных.  Ящик для инструментов, включая инструменты, болты и т. Д. Опциональная колесная тележка и дизельный генератор на борту.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400 вольт, 3 фазы, 50/60 Гц (30,6 кВт, 47,6 А).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Требуемый минимальный генератор: 400 вольт, 3 фазы, 50 Гц, 32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Вес 5000 кг.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Общая площадь цилиндра: 56 см2, максимальное давление насоса 180 бар. Опционально 120 см2 х 200 бар.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35" y="207478"/>
            <a:ext cx="3904222" cy="33575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35" y="3752167"/>
            <a:ext cx="3888001" cy="289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1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3670566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9143"/>
                <a:gridCol w="7982857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Worldpoly1600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Worldpoly1600 гидравлический сварочный аппарат для стыковой сварки подходит для труб и фитингов из полиэтилена и полипропилена диаметром от 1000 до 1600 мм или, альтернативно, с наружным диаметром от 42 до 60 дюймов. Доступен для сварки в соответствии с ISO / DVS / POP003 SLP &amp; DLP низкого давления, а также, по желанию, низкого и высокого давления в соответствии с ISO, POP003 и стандартами Северной Америки. Отличный дизайн и конструкция обеспечат премиум-аппарат для сварки как на рабочем месте, так и на заводе. Сварка может выполняться между зажимами 3 и 4 для тройников, изгибов и работы с коллектором. Вся гидравлика и органы управления расположены на главной сварочной раме. Может быть интегрирован с дополнительным регистратором данных.</a:t>
                      </a:r>
                    </a:p>
                    <a:p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Стандартный диапазон сварки 1600 мм SDR 17 до 1000 мм SDR 11.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CE утвержден SGS www.sgs.com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Основная рама включает 4 стальных основных зажима диаметром 1600 мм. Нагревательная плита автоматически отделяется от трубы в конце нагрева цикл.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Зажимы слоя: 1600x1400, 1400x1200, 1200x1000.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Электрогидравлический насос с органами управления и аккумулятором смонтированы на главной раме. Включает таймеры обратного отсчета для отопления и охлаждения фазы. Съемный стальной электроинструмент с защитой от перегрузки по току. Нагревательная плита с алюминиевым покрытием PTFE с электронным контролем температуры. Нагревательная плита автоматически отсоединяется от концов трубы после нагрева. Подставка для нагревательной плиты и облицовочного инструмента. Проводной готов принять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или другой регистратор данных.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Ящик для инструментов, включая инструменты, болты и т. Д.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400 вольт, 3 фазы, 50/60 Гц (54 кВт, 86 А) или 440 вольт, 3 фазы, 60 Гц (63 кВт, 100 А).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Минимальный генератор 400 вольт 60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 Проконсультируйтесь с вашим поставщиком генератора на предмет пригодности.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Общая площадь цилиндра: необязательно 68,7 см2 или 95,4 см2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07"/>
            <a:ext cx="4032211" cy="27096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4" y="3115529"/>
            <a:ext cx="3942607" cy="293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874113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2686"/>
                <a:gridCol w="7939314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Worldpoly1600 Hydra HF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Worldpoly1600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Hydra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HF гидравлический сварочный аппарат для стыковой сварки, подходящий для труб и фитингов из ПЭ и ПП диаметром от 1000 до 1600 мм или, альтернативно, с наружным диаметром от 42 до 60 дюймов. Возможна сварка в соответствии с ISO 4427-2 SHP, POP003 SHP и североамериканскими стандартами. Отличный дизайн и конструкция обеспечат премиум-аппарат для сварки как на рабочем месте, так и на заводе.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Гидравлическое открытие / закрытие / блокировка основных зажимов. Сварка может выполняться между зажимами 3 и 4 для тройников, изгибов и работы с коллектором. Может быть интегрирован с дополнительным регистратором данных.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Стандартный диапазон сварки 1600 мм SDR 17 до 1000 мм SDR 11.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CE утвержден SGS www.sgs.com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Основная рама включает 4 стальных основных зажима диаметром 1600 мм. Нагревательная плита автоматически отделяется от трубы в конце нагрева цикл.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Зажимы слоя: 1600 мм x 1400 мм, 1400 мм x 1200 мм, 1200 мм x 1000 мм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стальной электроинструмент с защитой от перегрузки по току.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Нагревательная плита с алюминиевым покрытием PTFE с электронным контролем температуры. Нагревательная плита автоматически отсоединяется от концов трубы после нагрева.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Подставка для нагревательной плиты и облицовочного инструмента.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Проводной готов принять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или другой регистратор данных.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Ящик для инструментов, включая инструменты, болты и т. Д.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400 вольт, 3 фазы, 50/60 Гц (54 кВт, 86 А) или 440 вольт, 3 фазы, 60 Гц (63 кВт, 100 А).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Минимальный генератор 400 вольт 60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 Проконсультируйтесь с вашим поставщиком генератора на предмет пригодности.</a:t>
                      </a:r>
                    </a:p>
                    <a:p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39" y="329759"/>
            <a:ext cx="3942607" cy="396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4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174126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5314"/>
                <a:gridCol w="8316686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Worldpoly2000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Машина для стыковой сварки с гидравлическим приводом Worldpoly2000 / 80 подходит для труб и фитингов из ПЭ и ПП диаметром от 1400 до 2000 мм или, альтернативно, с наружным диаметром от 64 до 76 дюймов. Доступен для сварки в соответствии с ASTM, ISO / DVS / POP003 SLP &amp; DLP низкого давления, а также опционально как низкого, так и высокого давления в соответствии с ISO, POP003 и стандартами Северной Америки. Гидравлическая блокировка главных зажимов. Отличный дизайн и конструкция обеспечат премиум-аппарат для сварки как на рабочем месте, так и на заводе. Сварка может выполняться между зажимами 3 и 4 для тройников, изгибов и работы с коллектором. Вся гидравлика 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органы управления расположены на главной сварочной раме. Может быть интегрирован с дополнительным регистратором данных.</a:t>
                      </a:r>
                    </a:p>
                    <a:p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Подлинная 2-летняя международная гарантия.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Диапазон сварки от 2000 мм до 1400 мм, альтернативно 80 "IPS (наружный диаметр 2032 мм) до 54" (наружный диаметр 1371,6 мм), SDR 33 - SDR 17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литой алюминиевый электрический инструмент с защитой от перегрузки по току.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литой алюминиевый нагревательный элемент с покрытием PTFE с электронным контролем температуры.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Подставка для нагревательной плиты и облицовочного инструмента.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Бортовой электрогидравлический насос с элементами управления, аккумулятором и быстроразъемными шлангами. Включает таймеры обратного отсчета для отопления и охлаждения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фазы.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400 вольт 3 фазы 50/60 Гц, 88 кВт 125 ампер.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Сечение цилиндра 107,54 см2, 10,754 мм2.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64" y="63375"/>
            <a:ext cx="3372525" cy="2229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64" y="2365833"/>
            <a:ext cx="3360353" cy="445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2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32230"/>
            <a:ext cx="10515600" cy="63862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BVA Hydraulics </a:t>
            </a: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21816" cy="3526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21816" cy="3526875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>
            <a:normAutofit/>
          </a:bodyPr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149784"/>
              </p:ext>
            </p:extLst>
          </p:nvPr>
        </p:nvGraphicFramePr>
        <p:xfrm>
          <a:off x="239842" y="93980"/>
          <a:ext cx="11952158" cy="6620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3662"/>
                <a:gridCol w="5818496"/>
              </a:tblGrid>
              <a:tr h="66207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Poly Rover 630/24 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Trench</a:t>
                      </a:r>
                      <a:endParaRPr lang="ru-RU" sz="24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PolyRover630 / 24 </a:t>
                      </a: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Trench</a:t>
                      </a:r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снижает рабочую нагрузку и необходимость в дополнительном вспомогательном оборудовании на удаленных участках, обеспечивая более быструю и эффективную сварку полиэтиленовых и полипропиленовых трубопроводов.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Машины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Rover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630/24 </a:t>
                      </a: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Trench</a:t>
                      </a: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специально разработаны для использования на пересеченной и удаленной местности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и предварительно смонтированы для подключения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или других регистраторов данных.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Основная рама включает в себя: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4 набора зажимов для диаметра 630 мм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Диапазон сварки от 315 до 630 мм, от SDR 9 (PN16) до SDR 41 (PN4), в соответствии с DVS, ISO и AUS / NZ POP003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Вариант сварки под высоким давлением доступен в соответствии со стандартами США, ISO и AUS / NZ POP003, диапазон сварки от 315 до 630 мм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или от 12 "до 24"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Вся сварочная рама с 4 зажимами и всей гидравликой легко снимается для работы в траншеях, обеспечивая точное выравнивание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Метрика - наружный диаметр 630, 560, 500, 450, 400, 355 и 315 мм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В качестве альтернативы: Дюймы - 24, 22, 20, 18, 16, 14 и 12 ”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Рабочее напряжение: Стандартная 400 вольт, 3 фазы, 50 Гц, 16,8 кВт. Требуется генератор минимум 18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Варианты зажима включают в себя: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Метрические зажимы слоя: 630 x 560, 560 x 500, 500 x 450, 450 x 400, 400 x 355 и 355 x 315 мм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Зажимы для слоев дюйм: 24 "x 22", 22 "x 20", 20 "x 18", 18 "x 16", 16 "x 14" и 14 "x 12"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Метрические узкие зажимы: 630 x 560, 630 x 500, 630 x 450, 630 x 400, 630 x 355, 630 x 315 мм, необходимые для сварки фитингов, отлитых под давлением или с короткой втулкой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Двухсекционные зажимы: 630 х 560, 630 х 500, 630 х 450, 450 х 400, 450 х 355, 450 х 315.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0" y="19178"/>
            <a:ext cx="6389475" cy="546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6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9864673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1714"/>
                <a:gridCol w="7910286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Worldpoly2400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Worldpoly2400 / 88 « гидравлический сварочный аппарат для стыковой сварки, подходящий для труб и фитингов из полиэтилена и полипропилена с наружным диаметром 2400 мм или альтернативным внешним диаметром от 54" до 88 ". Доступен для сварки в соответствии с ISO / DVS / POP003 SLP &amp; DLP низкого давления, а также по выбору низкого и высокого давления согласно ISO, POP003 и Северной Америке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Стандарты. Отличный дизайн и конструкция обеспечат премиум-аппарат для сварки как на рабочем месте, так и на заводе. Сварка может выполняться между зажимами 3 и 4 для тройников, изгибов и работы с коллектором. Может быть интегрирован с дополнительным регистратором данных.</a:t>
                      </a:r>
                    </a:p>
                    <a:p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Подлинная 2-летняя международная гарантия.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Диапазон сварки до 2400 мм, альтернатива 88 "IPS, SDR 17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литой алюминиевый электрический инструмент с защитой от перегрузки по току.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литой алюминиевый нагревательный элемент с покрытием PTFE с электронным контролем температуры.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Подставка для нагревательной плиты и облицовочного инструмента. Дополнительная база для тележки.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Бортовой электрогидравлический насос с элементами управления, аккумулятором и быстроразъемными шлангами. Включает таймеры обратного отсчета для отопления и охлаждения фазы.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Дополнительная база для тележки.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400 вольт 3 фазы 50/60 Гц.</a:t>
                      </a:r>
                    </a:p>
                    <a:p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77" y="162173"/>
            <a:ext cx="3555880" cy="26815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89" y="2844800"/>
            <a:ext cx="3713887" cy="381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5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1208263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8800"/>
                <a:gridCol w="7823200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ТЕЛЕЖКИ</a:t>
                      </a:r>
                    </a:p>
                    <a:p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поставляет специально предназначенные тележки для перевозки всей машины, включая основную раму, облицовочный инструмент, нагревательную плиту и гидравлический блок, или только для основной рамы.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Имеются тележки для перевозки всех частей сварочного аппарата, включая основную раму, гидравлический блок, облицовочный инструмент и нагревательную плиту.</a:t>
                      </a:r>
                    </a:p>
                    <a:p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имеет стандартную конструкцию тележек, включая линейный и боковой монтаж основной рамы.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Мы также предлагаем изготовление тележек по вашим конкретным требованиям.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38" y="166772"/>
            <a:ext cx="3942607" cy="29390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38" y="3562206"/>
            <a:ext cx="3942607" cy="293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1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4940213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2343"/>
                <a:gridCol w="7779657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PolyBasic6</a:t>
                      </a:r>
                      <a:r>
                        <a:rPr lang="ru-RU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</a:p>
                    <a:p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Аппарат для стыковой сварки с ручным управлением, подходящий для ПЭ и ПП труб и фитингов с наружным диаметром от 2 до 6 дюймов. Эффективный дизайн и конструкция обеспечивают отличную недорогую машину для сварки как на рабочем месте, так и на заводе. Использование высококачественных алюминиевых отливок позволяет снизить вес без ущерба для прочности и производительности. Дополнительный динамометрический ключ позволяет измерять силу сварки.</a:t>
                      </a:r>
                    </a:p>
                    <a:p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Диапазон сварки 2 "- 6": DR 11 (160 фунтов на кв. Дюйм) до DR 41 (PN4)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Готово и готово к сварке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Подлинная 12-месячная международная гарантия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Основная рама включает в себя основные зажимы из легкого сплава диаметром 160 мм.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Зажимы для дюймового слоя IPS 2 ", 3" и 4 "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литой алюминиевый нагревательный элемент с покрытием PTFE с электронным контролем температуры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литой алюминий с электрическим приводом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Подставка для нагревательной плиты и облицовочного инструмента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Ручное открытие рамы. Дополнительный динамометрический ключ для измерения силы сварки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230 В, 50/60 Гц (2,2 кВт, 11,1 А)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Требуется генератор минимум 2,3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Вес 77 кг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35" y="405703"/>
            <a:ext cx="3785225" cy="26090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80" y="3429000"/>
            <a:ext cx="3657480" cy="272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6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1533619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7300"/>
                <a:gridCol w="7124700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Worldpoly8" High Pressure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Стыковка высокого и низкого давления.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2/8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High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Pressure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- это машина для стыковой сварки с гидравлическим приводом, подходящая для труб и фитингов из полиэтилена и полипропилена от 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2" до 8" IPS, с использованием методов сварки как высокого, так и низкого давления. Превосходный австралийский проект и конструкция обеспечивают превосходную машину для сварки как на рабочем месте, так и на заводе. Значительно увеличенное усилие доступно для сопротивления при сварке гильз труб или на сложных участках. Сварка может выполняться между зажимами 3 и 4 для тройников, изгибов и работы с коллектором, и машина предварительно подключена для немедленной интеграции с дополнительным регистратором данных.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Диапазон сварки от 2 "до 8" IPS: DR 9 (PN20) до DR 41 (PN4) в соответствии со спецификациями ASTM, CSA и ISO 21307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CE утвержден SGS www.sgs.com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Включено в стандартную комплектацию (если не указано иное):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Основная рама, включая 4 легких зажима из литого под давлением сплава диаметром 160 мм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Съемный литой алюминиевый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электрооблицовочный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инструмент с защитой от перегрузки по току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Электрогидравлический насос с органами управления и быстроразъемными шлангами. Включает таймеры обратного отсчета для фаз нагрева и охлаждения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Нагревательная плита с покрытием PTFE с электронным контролем температуры (нагревательная плита автоматически отделяется от концов трубы после нагрева)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подставка для нагревательной плиты и облицовочного инструмента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Ящик для инструментов, включая инструменты, болты, отдельные запчасти и т. Д.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немецкие гидравлические уплотнения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Проводной готов принять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или другой регистратор данных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Варианты зажима включают: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Зажимы для слоев: 8 "x 6", 6 "x 4", 4 "x 3", 3 "x 2 1/2", 2 1/2 "x 2"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Узкие зажимы: 8 "x 6", 8 "x 4", 8 "x 3", 8 "x 2"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Дополнительное заглушка для сварочных фитингов (из алюминия или стали)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Опциональная колесная тележка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220 вольт 1 тел. 50/60 Гц (3,0 кВт, 16 А)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Требуется генератор минимум 220 вольт 3,5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- предоставьте полную информацию о машине поставщику генератора перед покупкой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Общая длина цилиндра 0,970 "2 (6,26 см2), максимальное давление насоса 2610 фунтов на квадратный дюйм (180 бар)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Вес 344 фунтов (156 кг)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06" y="213468"/>
            <a:ext cx="4121816" cy="30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3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425642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7300"/>
                <a:gridCol w="7124700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Worldpoly10" High Pressure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Стыковка высокого и низкого давления. </a:t>
                      </a:r>
                    </a:p>
                    <a:p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3/10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High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Pressure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- это машина для стыковой сварки с гидравлическим приводом, подходящая для труб и фитингов из полиэтилена и полипропилена от 3 "до 10" IPS, с использованием методов сварки как высокого, так и низкого давления. Превосходный австралийский проект и конструкция обеспечивают превосходную машину для сварки как на рабочем месте, так и на заводе. Использование высококачественной конструкции позволяет снизить вес без ущерба для прочности и производительности, а также обеспечивает дополнительную прочность при сварке круглых труб. Сварка может выполняться между зажимами 3 и 4 для тройников, изгибов и работы с коллектором, и машина предварительно подключена для немедленной интеграции с дополнительным регистратором данных.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Диапазон сварки от 3 "до 10" IPS SDR 9 (PN20) до SDR 17. 3 "до 6" только SDR 9 и 11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Сварки высокого и низкого давления в соответствии с ASTM, CSA и ISO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Укомплектованный и готовый к сварке труб и фитингов диаметром 10 ", 8", 6 ", 4" и 3 "к IPS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Подлинная 24-месячная международная гарантия.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Электрогидравлический насос с элементами управления и быстроразъемными шлангами.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литой алюминиевый нагреватель с покрытием PTFE с электронным контролем температуры. Нагревательная плита автоматически отделяется от концов трубы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после прогрева.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Облицовочный инструмент с электроприводом для правильной подготовки концов труб.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Подставка для нагревательной плиты и облицовочного инструмента.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Ящик для инструментов, включая инструменты, болты и т. Д.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Легко сваривает между зажимами 3 и 4 для тройников, изготовления и плотных сварных швов. Сварка под низким давлением только при использовании одного зажима.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Проводной готов принять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или другой регистратор данных.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230 вольт, однофазный, 50/60 Гц. 6,2 кВт, 19,8 А. Использует 2 х 15 А входных провода.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Минимальный требуемый генератор: 230 вольт - 7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 Перед покупкой предоставьте полную информацию о машине поставщику генератора.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Вес 355 кг / 781 фунт.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07" y="324785"/>
            <a:ext cx="4121816" cy="2057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16" y="2699696"/>
            <a:ext cx="3942607" cy="293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4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393886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1029"/>
                <a:gridCol w="7590971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Worldpoly16" High Pressure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Сварка под высоким давлением.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8/16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High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Pressure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- это машина для стыковой сварки с гидравлическим приводом, подходящая для труб и фитингов из полиэтилена и полипропилена от 8 до 16 дюймов с использованием методов сварки как высокого, так и низкого давления. Превосходный австралийский проект и конструкция обеспечивают превосходную машину для сварки как на рабочем месте, так и на заводе. Значительно увеличенное усилие доступно для сопротивления при сварке гильз труб или на сложных участках.  В машине предварительно смонтирована для немедленной интеграции с дополнительным регистратором данных и мостовым электрическим краном.</a:t>
                      </a:r>
                    </a:p>
                    <a:p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Диапазон сварки от 8 "до 16" IPS SDR 9 (PN20) до SDR 17. 8 "и 10" SDR 9 и 11 только.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Сварки высокого давления в соответствии с ASTM, CSA и ISO.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Укомплектованный и готовый к сварке трубы и фитинги диаметром 16 ", 14", 12 ", 10" и 8 "IPS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Подлинная 24-месячная международная гарантия.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Электрогидравлический насос с элементами управления и быстроразъемными шлангами.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Съемный литой алюминиевый нагревательный элемент с покрытием PTFE с электронным контролем температуры. Нагревательная плита автоматически отделяется от трубы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заканчивается после нагрева.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Облицовочный инструмент с электроприводом для правильной подготовки концов труб.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Подставка для нагревательной плиты и облицовочного инструмента.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Ящик для инструментов, включая инструменты, болты и т. Д.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Опциональный мостовой электрический кран.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Общая площадь цилиндра: 22,36 см2 / 2236 мм2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Вес 776 кг / 1707 фунтов (включая кран и заглушку)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400 В, 3 фазы, 50/60 Гц (10,5 кВт, 18,4 А).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92" y="235078"/>
            <a:ext cx="4121816" cy="333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1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7300"/>
                <a:gridCol w="7124700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775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7300"/>
                <a:gridCol w="7124700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116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7300"/>
                <a:gridCol w="7124700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175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7300"/>
                <a:gridCol w="7124700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100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5960440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2251"/>
                <a:gridCol w="7319749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PolyRover630/24 </a:t>
                      </a:r>
                      <a:r>
                        <a:rPr lang="en-US" sz="2400" b="1" i="0" u="none" strike="noStrike" kern="1200" baseline="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AllTerrain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Машины </a:t>
                      </a:r>
                      <a:r>
                        <a:rPr lang="ru-RU" sz="1200" b="1" i="0" u="none" strike="noStrike" kern="1200" baseline="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Worldpoly</a:t>
                      </a:r>
                      <a:r>
                        <a:rPr lang="ru-RU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i="0" u="none" strike="noStrike" kern="1200" baseline="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PolyRover</a:t>
                      </a:r>
                      <a:r>
                        <a:rPr lang="ru-RU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специально разработаны для использования на пересеченной и удаленной </a:t>
                      </a:r>
                      <a:r>
                        <a:rPr lang="ru-RU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местности.</a:t>
                      </a:r>
                      <a:endParaRPr lang="ru-RU" sz="12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Снижение рабочей нагрузки и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отсутствие необходимости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 дополнительном вспомогательном оборудовании на удаленных площадках обеспечивает более быструю и эффективную сварку ПЭ и ПП трубопроводов. Быстрое время переключения улучшает качество и стабильность сварного шва.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Основная рама включает 4 набора зажимов для диаметра 630 мм: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Диапазон сварки от 315 до 630 мм, от SDR 9 (PN16) до SDR 41 (PN4), в соответствии с DVS, ISO и AUS / NZ POP003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Возможна сварка высокой силой в соответствии со стандартами США, ISO и AUS / NZ POP003.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Вся сварочная рама с 4 зажимами легко снимается для работы в траншеях, обеспечивая точное выравнивание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Вилочные и верхние точки подъема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Включает уменьшение вкладышей для сварки труб в пределах всего указанного диапазона: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Метрика - наружный диаметр 630, 560, 500, 450, 400, 355 и 315 мм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 качестве альтернативы: • Дюймы - 24, 22, 20, 18, 16, 14 и 12 ”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Рабочее напряжение: • Стандартное 400 вольт, 3 фазы, 50 Гц, 14,6 кВт, 23А. Требуется генератор минимум 18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кВА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Модульные органы управления, расположенные в удобном положении оператора, включают в себя: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Все элементы управления сваркой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Цифровая индикация давления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Таймер обратного отсчета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Экстренная остановка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Варианты включают в себя: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Сварка в соответствии с низким давлением или, альтернативно, стандартами сварки низкого и высокого давления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Заглушка для сварки концевых фитингов (из алюминия или стали)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Варианты зажима включают в себя: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Поставляется с машиной - метрические зажимы для слоев: 630 x 560, 560 x 500, 500 x 450, 450 x 400, 400 x 355 и 355 x 315 мм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Дополнительные зажимы для слоев, дюйм: 24 "x 22", 22 "x 20", 20 "x 18", 18 "x 16", 16 "x 14" и 14 "x 12"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Двухсекционные зажимы 630 x 560, 630 x 500, 630 x 450, 450 x 400, 450 x 355, 450 x 315 мм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Метрические узкие зажимы: 630 x 560, 630 x 500, 630 x 450, 630 x 400, 630 x 355, 630 x 315 мм, необходимые для сварки фитингов, отлитых под давлением или с короткой втулкой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39" y="27296"/>
            <a:ext cx="4282019" cy="35016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" y="3528913"/>
            <a:ext cx="4374040" cy="326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0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7300"/>
                <a:gridCol w="7124700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6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7300"/>
                <a:gridCol w="7124700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10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7300"/>
                <a:gridCol w="7124700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24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7300"/>
                <a:gridCol w="7124700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924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7300"/>
                <a:gridCol w="7124700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45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7300"/>
                <a:gridCol w="7124700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52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64579528"/>
              </p:ext>
            </p:extLst>
          </p:nvPr>
        </p:nvGraphicFramePr>
        <p:xfrm>
          <a:off x="0" y="0"/>
          <a:ext cx="12192000" cy="795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2943"/>
                <a:gridCol w="7579057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PolyRover1000 </a:t>
                      </a:r>
                      <a:r>
                        <a:rPr lang="en-US" sz="2400" b="1" i="0" u="none" strike="noStrike" kern="1200" baseline="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AllTerrain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Снижение рабочей нагрузки и необходимость в дополнительном вспомогательном оборудовании на удаленных площадках обеспечивает более быструю и эффективную сварку ПЭ и ПП трубопроводов.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Быстрое время переключения улучшает качество и стабильность сварного шва.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Практичный австралийский дизайн с гидравлически поднятым торцевым инструментом и нагревательной плитой, опциональным гидравлическим открытием / закрытием / блокировкой хомутов для труб, гидравлическими подъемниками для труб слева и справа, гидравлическим насосом и элементами управления на главной раме, а также высоким качеством и прочной конструкцией.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Сделано в Австралии. Основная рама включает 4 набора зажимов диаметром 1000 мм: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Диапазон сварки от 500 мм до 1000 мм, SDR 9 (PN16) до SDR 41 (PN4), в соответствии с DVS, ISO и AUS / NZ POP003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Возможна сварка высокой силой в соответствии со стандартами США, ISO и AUS / NZ POP003.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Легко сваривается между зажимами 3 и 4 для плотного соединения и изготовления.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Вся сварочная рама с 4 зажимами легко снимается для работы в траншеях, обеспечивая точное выравнивание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Вилочные и верхние точки подъема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Включает уменьшение вкладышей для сварки труб в пределах всего указанного диапазона: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Метрика - наружный диаметр 1000, 900, 800, 710, 630, 560 и 500 мм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Гидравлически поднятая литая алюминиевая нагревательная пластина с покрытием PTFE с электронным контролем температуры и изолированной крышкой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Рабочее напряжение: • Стандартное 400 вольт, 3 фазы, 50 Гц, 30,8 кВт, 50,2 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Модульные органы управления, расположенные в удобном положении оператора, включают в себя: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Все элементы управления сваркой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Цифровая индикация давления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Таймер обратного отсчета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Экстренная остановка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Регулируемое колесное основание, легко снимаемое для траншейных работ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Высококачественные широкопрофильные вездеходные колеса и шины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Гидравлические подъемники труб спереди и сзади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Смещение рулевого управления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Не регистрируется на дороге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Ящик для инструментов, включая запасные лезвия, термопару, регулятор температуры, инструменты и т. Д.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Варианты включают в себя: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Сварка в соответствии с низким давлением или, альтернативно, стандартами сварки низкого и высокого давления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Заглушка для сварки концевых фитингов (из алюминия или стали)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Варианты зажима включают в себя: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Поставляется с машиной - метрические зажимы для слоев: 1000x900, 900x800, 800x710, 710x630, 630x560 и 560x500 мм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Двухсекционные зажимы 1000x900, 1000x800, 1000x710, 1000x630, 630x560 и 630x500 мм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• Метрические узкие зажимы: 1000x900, 900x800, 800x710, 710x630, 630x560 и 560x500 мм, необходимые для сварки фитингов, отлитых под давлением или с короткой втулкой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53" y="1140025"/>
            <a:ext cx="3942607" cy="288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8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5078809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499"/>
                <a:gridCol w="8220501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PolyForce630/24 CNC Trench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PolyForce630 / 24 CNC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AllTerrain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Fusion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Machine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  Сделано в Австралии.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PolyForce630 CNC обеспечивает высочайшее качество и наиболее стабильную стыковку стыков высокого и низкого давления. Стыковые сварные швы SDR 11 высокого давления (SHP) постоянно испытывают на прочность от 101 до 107% прочности основной трубы. При правильных условиях эксплуатации PolyForce630 / 24 ЧПУ может сократить время сварки более чем на 50%.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Двуручное управление с автоматическим выключателем, гидравлическая блокировка с ключом, 4 электронных остановки Cat3, ограниченный доступ людей в опасные зоны. Обучение оператора предоставляется с каждой машиной, включая зарегистрированную лицензию. Машину можно настроить на работу только после ввода этого номера лицензии. Время автоматического переключения 3,5 секунды для 630 мм / 24 "OD SDR 11.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Максимально возможный уровень качества сварки труб из ПЭНД, и он проще в использовании, чем смартфон. Автоматический контроль температуры, времени и давления благодаря использованию практически неразрушимого мобильного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Bosch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Rexroths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- такой же, как и в подземных буровых установках.  Полностью автоматический цикл нагрева, переключения и охлаждения после ввода стандарта сварки, диаметра трубы и толщины стенки или SDR. Автоматическое обнаружение проскальзывания трубы. Включено 5000 записей данных о сварке, дополнительный удаленный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Bluetooth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 GPS и спутниковая связь и GPS. Гидравлические зажимы открывания / закрывания / запирания, нагревательная пластина и облицовочный инструмент без контакта с оператором. ЧПУ PolyForce630 / 24 сокращает время сварки и рабочую нагрузку на удаленных площадках, обеспечивая превосходный контроль качества и более быстрое и эффективное стыковое соединениеPolyForce630 / 24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Trench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- австралийского производства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ПЭ и ПП трубопроводов. Практичный дизайн с возможностью стыковой сварки труб HDPE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Гидравлический входной и выходной инструмент и нагревательная плита с защитой от ударов. Эти расходные материалы больше не считаются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Гидравлическое открывание / закрывание / блокировка главных зажимов без контакта с оператором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Простое управление Автоматический или ручной. Интеграл 5000+ регистратор сварочных данных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Гидравлика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Bosch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Rexroth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для высочайшего качества и локального обслуживания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Трубные хомуты предотвращают проскальзывание даже в экстремальных условиях. Машинное обнаружение проскальзывания трубы в случае трубы значительно меньшего размера.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Внешние гидравлические подъемники труб спереди и сзади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Автономный сварочный агрегат легко перемещается для работ на месте и в траншеях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Построен прочный, локально исправный, с низким уровнем шума. Именно то, что вы искали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Производительность от 315 до 630 мм. Двухсекционные зажимные вставки для труб и фитингов диаметром 630, 560, 500, 450, 400, 355, 315, 280, 250 и 225 мм (или 24 "до 8").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Сварная стальная рама сварочного аппарата.  Номинальные точки подъема на сварочном аппарате и раме. Максимальное рабочее давление насоса - 200 бар / 20 МПа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Общая площадь цилиндра - 3660 мм2  /  Вес - 1400 кг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10" y="187888"/>
            <a:ext cx="3744132" cy="36567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07" y="3877993"/>
            <a:ext cx="3684992" cy="274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3947593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286"/>
                <a:gridCol w="7329714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 PolyForce630/24 CNC 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</a:rPr>
                        <a:t>AllTerrain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 Fusion</a:t>
                      </a:r>
                      <a:endParaRPr lang="ru-RU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Самый быстрый, безопасный и надежный сварочный аппарат для стыковой сварки. Благодаря 3-летним исследованиям и разработкам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Bosch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Rexroth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Worldpolys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с более чем 50-летним опытом работы в области полиэтиленовых трубопроводов, все сварные швы одинаковы.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ЧПУ PolyForce630 дает вам полный контроль над сваркой, удаляя переменные оператора.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Обеспечивает сварку как под высоким, так и низким давлением для ASTM, ISO, Австралии / Новой Зеландии, DVS, WIS и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Fast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Weld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 совместим с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Fast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Fusion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Полностью автоматический цикл нагрева, переключения и охлаждения после ввода стандарта сварки, диаметра трубы и толщины стенки или SDR, автоматического определения проскальзывания трубы, гидравлического открывания / закрывания / блокировки главных зажимов без помощи рук.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Сверхмощная вездеходная тележка со смещенным рулевым управлением для трубопроводов и дисковыми тормозами.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Интуитивно понятное управление с помощью ЧПУ проще в использовании, чем у смартфона, невозможно разбить зажимы с помощью облицовочного инструмента или нагревательной плиты, 4-секундное автоматическое переключение после нагрева, самая безопасная машина на рынке с гидравлической блокировкой с ключом и автоматическим выключателем Cat-3, ограниченный оператор вход в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зоны потенциальной опасности, внутренний регистратор данных о сварке 5000, трехскоростные резиновые гусеницы, беспроводной пульт дистанционного управления, внешние подъемники труб и возможность сбора и передачи данных извне - это современный способ сварки трубных систем из ПЭ и ПП диаметром от 630 мм до 225 мм или 24« до 8 ".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PolyForce630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AllTerrain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- австралийского производства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Вездеходная усиленная колесная база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Гидравлический входной и выходной инструмент и нагревательная плита с защитой от ударов. Гидравлическое открывание / закрывание / блокировка главных зажимов без контакта с оператором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Простое управление Автоматический или ручной. 5000+ регистрация сварных данных в стандартной комплектации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Гидравлика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Bosch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Rexroth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для высочайшего качества и локального обслуживания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Трубные хомуты предотвращают проскальзывание даже в экстремальных условиях. ПЛК автоматически измеряет сопротивление и обнаруживает проскальзывание.  Внешние гидравлические подъемники труб спереди и сзади.  Автономный сварочный агрегат, легко снимаемый для работ на месте и траншеи.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Производительность от 255 до 630 мм. Двухсекционные зажимные вставки для труб и фитингов диаметром 630, 560, 500, 450, 400, 355, 315, 280, 250 и 225 мм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и заглушки.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Сварная стальная рама машины и прочная колесная база.  Дисковые тормоза.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Номинальные точки подъема на сварочном аппарате и раме, включая штангу распределителя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Максимальное рабочее давление насоса - 200 бар / 20 МПа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Общая площадь цилиндра - 3660 мм2  / Вес - 1800 кг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08" y="580857"/>
            <a:ext cx="4121816" cy="27253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80" y="3429000"/>
            <a:ext cx="3942607" cy="246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39459918"/>
              </p:ext>
            </p:extLst>
          </p:nvPr>
        </p:nvGraphicFramePr>
        <p:xfrm>
          <a:off x="0" y="0"/>
          <a:ext cx="12192000" cy="722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4286"/>
                <a:gridCol w="7837714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PolyForce630/24 CNC Track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Самый быстрый, безопасный, надежный и экономичный аппарат для стыковой сварки. ЧПУ PolyForce630 дает вам полный контроль над сваркой, удаляя переменные оператора. Обеспечивает сварку как под высоким, так и низким давлением для ASTM, ISO, Австралии / Новой Зеландии, DVS, WIS и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Fast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Weld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 совместим с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Fast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Fusion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Полностью автоматический цикл нагрева, переключения и охлаждения после ввода стандарта сварки, диаметра трубы и толщины стенки или SDR, автоматического определения проскальзывания трубы, гидравлического открывания / закрывания / блокировки главных зажимов без помощи рук.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Гусеничные. Автономные и самоходный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Сварка с ЧПУ в соответствии со следующими стандартами: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ISO 21307-2011 Одиночное низкое давление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ISO 21307-2011 Двойное низкое давление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ISO 21307-2011 Одиночное высокое давление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POP003 одинарное низкое давление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POP003 Двойное низкое давление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POP003 одинарное высокое давление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DVS 2207-1-2007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WIS 4-32-08 Сварка одним давлением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WIS 4-32-08 Сварка двойным давлением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- WIS 4-32-08 UKWIR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Fastweld</a:t>
                      </a:r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Бортовой генератор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Perkins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с низким уровнем шума и низким расходом топлива 1500 об / мин. 65 дБ в положении оператора.  Простое управление Автоматическая или ручная стыковая сварка. 5000+ сварочных данных включены. Время переключения 3,5 секунды для 630 мм (24 ") SDR 11 дюймов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Автоматический режим.  Гидравлика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Bosch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Rexroth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- обслуживается на месте. Варианты удаленной связи с использованием GSM, спутниковой связи и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Bluetooth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 Совместимый с GPS.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Трубные хомуты предотвращают проскальзывание даже в экстремальных условиях, что обнаруживается машиной в случае недостаточной трубы.  Внешние гидравлические подъемники труб спереди и сзади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Итальянская сборка гусениц, резиновые гусеницы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Bridgestone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 трехскоростной, грузоподъемность 30+, автоматическое торможение при остановке.  Длительное время работы благодаря малошумному дизелю 1500 об / мин - от 18 до 25 часов при нормальных условиях сварки.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Варианты зажима:  от 225 до 630 мм. Включает двухсекционные зажимные вставки для труб и фитингов диаметром 630, 560, 500, 450, 400, 355, 315, 280, 250 &amp; 225 мм и заглушка устройства включены.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 качестве альтернативы, емкость от 8 "до 24" IPS. Двухсекционные зажимные вставки для труб и фитингов диаметром 24 ", 22", 20 ", 18", 16 ", 14", 12 ", 10" &amp; 8 "и заглушки устройство, включены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Проводной пульт дистанционного управления. Дополнительный беспроводной пульт с защитой от падения и наклона. Максимальное рабочее давление насоса - 200 бар / 20 МПа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Объем топлива - 70 литров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Двигатель -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Perkins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2216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куб.см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 4-цилиндровый турбо, 1500 об / мин, малошумный дизель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Общая площадь цилиндра - 3660 мм2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  /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Вес - 3400 кг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77" y="333883"/>
            <a:ext cx="3942607" cy="2930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76" y="3429000"/>
            <a:ext cx="3942607" cy="293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5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7402159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4571"/>
                <a:gridCol w="7547429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PolyForce1000/40 CNC Trench</a:t>
                      </a:r>
                      <a:endParaRPr lang="ru-RU" sz="2400" b="1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Сварка высокого и низкого давления.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Гидравлические зажимы открывания / закрывания / блокировки при столкновении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защита. Отслеживается,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AllTerrain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или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Trench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Интуитивно понятный ЧПУ или ручное управление. 2000 сварных данных регистрации, когда выбрано. Гидравлическое открывание / закрывание нагревательной пластины и облицовочного инструмента.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Гидравлика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Bosch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Rexroth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для легкого локального обслуживания. Сварка между зажимами 2 и 3 или 3 и 4. Австралийская инженерия, самая жесткая и, пожалуй, самая легкая в эксплуатации машина на рынке.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PolyForce1000 / 40 сокращает время сварки и рабочую нагрузку на удаленных участках, обеспечивая более быструю и эффективную сварку полиэтиленовых и полипропиленовых трубопроводов. При правильных условиях на месте, сварка полиэтиленовой трубы под высоким давлением может сократить время сварки до 50%.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Практичная конструкция с возможностью сварки как при высоком, так и при низком давлении, ручная работа или работа с ЧПУ, гидравлический подъем облицовочного инструмента и нагревательной плиты, гидравлическое управление и насос - все это на главной раме. Гидравлическое открывание / закрывание / блокировка хомутов - с защитой от столкновения и без контакта с оператором во время работы. Легкая сварка траншей, поставка в комплекте и готовность к сварке труб диаметром от 500 до 1000 мм или от 20 до 40 дюймов и фитингов между зажимами 2 и 3 или 3 и 4 для плотной работы, а также высокое качество и прочная конструкция обеспечивают превосходную машину для трубопровода сварка.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Компания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 созданная на основе опыта работы с полиэтиленовыми трубами более 50 лет и имеющего клиентов более чем в 100 странах, производит линейки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PolyRover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PolyForce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для обеспечения единой платформы для сварки в соответствии со стандартами высокого и низкого давления.</a:t>
                      </a:r>
                    </a:p>
                    <a:p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PolyForce1000 / 40 специально разработана для использования на пересеченной и удаленной местности, доступна в гусеничном, колесном или траншейном вариантах, легко управляется с ЧПУ или с ручным управлением с учетом безопасности оператора и предварительно подключена для прикрепления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Worldpoly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 или других данных. Стандартная цена включает все зажимы диаметра и заглушки.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29" y="299385"/>
            <a:ext cx="4301025" cy="314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3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938</TotalTime>
  <Words>11466</Words>
  <Application>Microsoft Office PowerPoint</Application>
  <PresentationFormat>Широкоэкранный</PresentationFormat>
  <Paragraphs>674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Arial</vt:lpstr>
      <vt:lpstr>Arial Black</vt:lpstr>
      <vt:lpstr>Calibri</vt:lpstr>
      <vt:lpstr>Calibri Light</vt:lpstr>
      <vt:lpstr>Office Theme</vt:lpstr>
      <vt:lpstr> </vt:lpstr>
      <vt:lpstr>WORLDPOLY. ТРИ ПОКОЛЕНИЯ ЗНАНИЙ И ОПЫТА </vt:lpstr>
      <vt:lpstr>BVA Hydraulics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BVA Hydraulics</dc:title>
  <dc:creator>bs@iccvortex.kz</dc:creator>
  <cp:lastModifiedBy>User</cp:lastModifiedBy>
  <cp:revision>55</cp:revision>
  <dcterms:created xsi:type="dcterms:W3CDTF">2019-02-22T07:21:00Z</dcterms:created>
  <dcterms:modified xsi:type="dcterms:W3CDTF">2019-03-05T12:13:46Z</dcterms:modified>
</cp:coreProperties>
</file>